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89" d="100"/>
          <a:sy n="89" d="100"/>
        </p:scale>
        <p:origin x="62" y="6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키보드로 입력이 어려운 기호들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/>
              <a:t>&lt;/</a:t>
            </a:r>
            <a:r>
              <a:rPr lang="en-US" altLang="ko-KR" sz="1200" b="1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 옆에 다른 콘텐트를 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&lt;script&gt;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&lt;body&gt; </a:t>
            </a:r>
            <a:r>
              <a:rPr lang="ko-KR" altLang="en-US" dirty="0" smtClean="0"/>
              <a:t>내에도 작성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출력될 윈도우 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수정 가능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“황기태”임을 표기하는 사례</a:t>
            </a:r>
          </a:p>
          <a:p>
            <a:pPr lvl="3"/>
            <a:r>
              <a:rPr lang="en-US" altLang="ko-KR" b="1" dirty="0" smtClean="0"/>
              <a:t>&lt;meta name="author" content="</a:t>
            </a:r>
            <a:r>
              <a:rPr lang="ko-KR" altLang="en-US" b="1" dirty="0" smtClean="0"/>
              <a:t>황기태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코드 지정</a:t>
            </a:r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웹 페이지를 만드는 기초적인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만들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오디오 비디오를 웹 페이지에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이미지 파일의 경로명은 </a:t>
            </a:r>
            <a:r>
              <a:rPr lang="en-US" altLang="ko-KR" sz="1000" dirty="0" smtClean="0"/>
              <a:t>media/kitae.jpg</a:t>
            </a:r>
            <a:r>
              <a:rPr lang="ko-KR" altLang="en-US" sz="1000" dirty="0" smtClean="0"/>
              <a:t>로 상대 경로명을 사용하고 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이미지는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404664"/>
            <a:ext cx="7885939" cy="3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caption</a:t>
            </a:r>
            <a:r>
              <a:rPr lang="en-US" altLang="ko-KR" sz="1400" dirty="0" smtClean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이미지들은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</a:t>
            </a:r>
            <a:r>
              <a:rPr lang="it-IT" altLang="ko-KR" sz="1200" b="1" dirty="0" smtClean="0"/>
              <a:t>&gt;</a:t>
            </a:r>
            <a:r>
              <a:rPr lang="it-IT" altLang="ko-KR" sz="1200" dirty="0" smtClean="0"/>
              <a:t>&lt;/li&gt;</a:t>
            </a:r>
            <a:endParaRPr lang="it-IT" altLang="ko-KR" sz="1200" dirty="0"/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</a:t>
            </a:r>
            <a:r>
              <a:rPr lang="it-IT" altLang="ko-KR" sz="1200" dirty="0" smtClean="0"/>
              <a:t>&gt;&lt;/li&gt;</a:t>
            </a:r>
            <a:endParaRPr lang="it-IT" altLang="ko-KR" sz="1200" dirty="0"/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</a:t>
            </a:r>
            <a:r>
              <a:rPr lang="it-IT" altLang="ko-KR" sz="1200" b="1"/>
              <a:t>://</a:t>
            </a:r>
            <a:r>
              <a:rPr lang="it-IT" altLang="ko-KR" sz="1200" b="1" smtClean="0"/>
              <a:t>www.etnews.com"&gt;</a:t>
            </a:r>
            <a:endParaRPr lang="it-IT" altLang="ko-KR" sz="1200" b="1" dirty="0"/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종료태그가 모두 있는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frame1 </a:t>
            </a:r>
            <a:r>
              <a:rPr lang="ko-KR" altLang="en-US" sz="1600" dirty="0" smtClean="0"/>
              <a:t>이름의 프레임에 </a:t>
            </a:r>
            <a:r>
              <a:rPr lang="en-US" altLang="ko-KR" sz="1600" dirty="0" smtClean="0"/>
              <a:t>http://www.w3c.org </a:t>
            </a:r>
            <a:r>
              <a:rPr lang="ko-KR" altLang="en-US" sz="1600" dirty="0" smtClean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새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현재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 혹은 프레임 윈도우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링크를 클릭하면 부모 윈도우에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ko-KR" altLang="en-US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모든 프레임 윈도우 제거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브라우저 윈도우에 </a:t>
            </a:r>
            <a:r>
              <a:rPr lang="en-US" altLang="ko-KR" sz="1600" dirty="0" smtClean="0"/>
              <a:t>W3C </a:t>
            </a:r>
            <a:r>
              <a:rPr lang="ko-KR" altLang="en-US" sz="1600" dirty="0"/>
              <a:t>사이트 출력</a:t>
            </a:r>
            <a:endParaRPr lang="ko-KR" altLang="en-US" sz="1600" dirty="0" smtClean="0"/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sz="1400" dirty="0" smtClean="0">
                <a:solidFill>
                  <a:srgbClr val="0070C0"/>
                </a:solidFill>
              </a:rPr>
              <a:t> 브라우저에서는 </a:t>
            </a:r>
            <a:r>
              <a:rPr lang="ko-KR" altLang="en-US" sz="1400" dirty="0">
                <a:solidFill>
                  <a:srgbClr val="0070C0"/>
                </a:solidFill>
              </a:rPr>
              <a:t>보안의 이유로 </a:t>
            </a:r>
            <a:r>
              <a:rPr lang="en-US" altLang="ko-KR" sz="1400" dirty="0" smtClean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 smtClean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autoplay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r>
              <a:rPr lang="ko-KR" altLang="en-US" sz="1400" dirty="0" smtClean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콘트롤을</a:t>
            </a:r>
            <a:r>
              <a:rPr lang="ko-KR" altLang="en-US" sz="1400" dirty="0" smtClean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‘&lt;‘</a:t>
            </a:r>
            <a:r>
              <a:rPr lang="ko-KR" altLang="en-US" sz="1000" dirty="0" smtClean="0"/>
              <a:t>를 출력하기</a:t>
            </a:r>
            <a:endParaRPr lang="en-US" altLang="ko-KR" sz="1000" dirty="0" smtClean="0"/>
          </a:p>
          <a:p>
            <a:r>
              <a:rPr lang="ko-KR" altLang="en-US" sz="1000" dirty="0" smtClean="0"/>
              <a:t>위한 </a:t>
            </a:r>
            <a:r>
              <a:rPr lang="ko-KR" altLang="en-US" sz="1000" dirty="0" err="1" smtClean="0"/>
              <a:t>엔터티</a:t>
            </a:r>
            <a:r>
              <a:rPr lang="ko-KR" altLang="en-US" sz="1000" dirty="0" smtClean="0"/>
              <a:t> 표현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13414</TotalTime>
  <Words>4053</Words>
  <Application>Microsoft Office PowerPoint</Application>
  <PresentationFormat>화면 슬라이드 쇼(4:3)</PresentationFormat>
  <Paragraphs>963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HY나무L</vt:lpstr>
      <vt:lpstr>HY나무M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467</cp:revision>
  <dcterms:created xsi:type="dcterms:W3CDTF">2011-08-27T14:53:28Z</dcterms:created>
  <dcterms:modified xsi:type="dcterms:W3CDTF">2019-08-21T13:48:28Z</dcterms:modified>
</cp:coreProperties>
</file>